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slide" Target="slides/slide5.xml"/><Relationship Id="rId8" Type="http://schemas.openxmlformats.org/officeDocument/2006/relationships/font" Target="fonts/font8.fntdata"/><Relationship Id="rId26" Type="http://schemas.openxmlformats.org/officeDocument/2006/relationships/customXml" Target="../customXml/item2.xml"/><Relationship Id="rId21" Type="http://schemas.openxmlformats.org/officeDocument/2006/relationships/slide" Target="slides/slide8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slide" Target="slides/slide4.xml"/><Relationship Id="rId7" Type="http://schemas.openxmlformats.org/officeDocument/2006/relationships/font" Target="fonts/font7.fntdata"/><Relationship Id="rId25" Type="http://schemas.openxmlformats.org/officeDocument/2006/relationships/customXml" Target="../customXml/item1.xml"/><Relationship Id="rId16" Type="http://schemas.openxmlformats.org/officeDocument/2006/relationships/slide" Target="slides/slide3.xml"/><Relationship Id="rId2" Type="http://schemas.openxmlformats.org/officeDocument/2006/relationships/presProps" Target="presProps.xml"/><Relationship Id="rId20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24" Type="http://schemas.openxmlformats.org/officeDocument/2006/relationships/slide" Target="slides/slide11.xml"/><Relationship Id="rId6" Type="http://schemas.openxmlformats.org/officeDocument/2006/relationships/font" Target="fonts/font6.fntdata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27" Type="http://schemas.openxmlformats.org/officeDocument/2006/relationships/customXml" Target="../customXml/item3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jpeg" Type="http://schemas.openxmlformats.org/officeDocument/2006/relationships/image"/><Relationship Id="rId7" Target="../media/VAFkkbCI20Y.mp4" Type="http://schemas.openxmlformats.org/officeDocument/2006/relationships/video"/><Relationship Id="rId8" Target="../media/VAFkkbCI20Y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0"/>
            <a:ext cx="9144000" cy="1028700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7FDF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0" t="-33333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374032" y="5884786"/>
            <a:ext cx="3913968" cy="4402214"/>
          </a:xfrm>
          <a:custGeom>
            <a:avLst/>
            <a:gdLst/>
            <a:ahLst/>
            <a:cxnLst/>
            <a:rect r="r" b="b" t="t" l="l"/>
            <a:pathLst>
              <a:path h="4402214" w="3913968">
                <a:moveTo>
                  <a:pt x="0" y="0"/>
                </a:moveTo>
                <a:lnTo>
                  <a:pt x="3913968" y="0"/>
                </a:lnTo>
                <a:lnTo>
                  <a:pt x="3913968" y="4402214"/>
                </a:lnTo>
                <a:lnTo>
                  <a:pt x="0" y="440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7232" y="3403905"/>
            <a:ext cx="16633535" cy="492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1"/>
              </a:lnSpc>
            </a:pPr>
            <a:r>
              <a:rPr lang="en-US" sz="6699">
                <a:solidFill>
                  <a:srgbClr val="111B3D"/>
                </a:solidFill>
                <a:latin typeface="DM Sans Bold"/>
              </a:rPr>
              <a:t>"Alone we can do so little;</a:t>
            </a:r>
            <a:r>
              <a:rPr lang="en-US" sz="6699">
                <a:solidFill>
                  <a:srgbClr val="111B3D"/>
                </a:solidFill>
                <a:latin typeface="DM Sans Bold"/>
              </a:rPr>
              <a:t> </a:t>
            </a:r>
          </a:p>
          <a:p>
            <a:pPr>
              <a:lnSpc>
                <a:spcPts val="8441"/>
              </a:lnSpc>
            </a:pPr>
            <a:r>
              <a:rPr lang="en-US" sz="6699">
                <a:solidFill>
                  <a:srgbClr val="111B3D"/>
                </a:solidFill>
                <a:latin typeface="DM Sans Bold"/>
              </a:rPr>
              <a:t>together we can do so much." </a:t>
            </a:r>
          </a:p>
          <a:p>
            <a:pPr>
              <a:lnSpc>
                <a:spcPts val="8441"/>
              </a:lnSpc>
            </a:pPr>
            <a:r>
              <a:rPr lang="en-US" sz="6699">
                <a:solidFill>
                  <a:srgbClr val="111B3D"/>
                </a:solidFill>
                <a:latin typeface="DM Sans Bold"/>
              </a:rPr>
              <a:t>- Helen Keller</a:t>
            </a:r>
          </a:p>
          <a:p>
            <a:pPr>
              <a:lnSpc>
                <a:spcPts val="138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28196" y="4696913"/>
            <a:ext cx="5261891" cy="5918282"/>
          </a:xfrm>
          <a:custGeom>
            <a:avLst/>
            <a:gdLst/>
            <a:ahLst/>
            <a:cxnLst/>
            <a:rect r="r" b="b" t="t" l="l"/>
            <a:pathLst>
              <a:path h="5918282" w="5261891">
                <a:moveTo>
                  <a:pt x="0" y="0"/>
                </a:moveTo>
                <a:lnTo>
                  <a:pt x="5261891" y="0"/>
                </a:lnTo>
                <a:lnTo>
                  <a:pt x="5261891" y="5918283"/>
                </a:lnTo>
                <a:lnTo>
                  <a:pt x="0" y="591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821529" y="2133536"/>
            <a:ext cx="14495046" cy="8153464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F7FDF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3" r="0" b="-1827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8075"/>
            <a:ext cx="10239245" cy="3721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50"/>
              </a:lnSpc>
            </a:pPr>
            <a:r>
              <a:rPr lang="en-US" sz="9650">
                <a:solidFill>
                  <a:srgbClr val="111B3D"/>
                </a:solidFill>
                <a:latin typeface="DM Sans Bold"/>
              </a:rPr>
              <a:t>Thank you!</a:t>
            </a:r>
            <a:r>
              <a:rPr lang="en-US" sz="9650">
                <a:solidFill>
                  <a:srgbClr val="111B3D"/>
                </a:solidFill>
                <a:latin typeface="DM Sans Bold"/>
              </a:rPr>
              <a:t> </a:t>
            </a:r>
          </a:p>
          <a:p>
            <a:pPr>
              <a:lnSpc>
                <a:spcPts val="9650"/>
              </a:lnSpc>
            </a:pPr>
            <a:r>
              <a:rPr lang="en-US" sz="9650">
                <a:solidFill>
                  <a:srgbClr val="111B3D"/>
                </a:solidFill>
                <a:latin typeface="DM Sans Bold"/>
              </a:rPr>
              <a:t>Any Questions?</a:t>
            </a:r>
          </a:p>
          <a:p>
            <a:pPr algn="l" marL="0" indent="0" lvl="0">
              <a:lnSpc>
                <a:spcPts val="965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030319"/>
            <a:ext cx="3452545" cy="3444082"/>
          </a:xfrm>
          <a:custGeom>
            <a:avLst/>
            <a:gdLst/>
            <a:ahLst/>
            <a:cxnLst/>
            <a:rect r="r" b="b" t="t" l="l"/>
            <a:pathLst>
              <a:path h="3444082" w="3452545">
                <a:moveTo>
                  <a:pt x="0" y="0"/>
                </a:moveTo>
                <a:lnTo>
                  <a:pt x="3452545" y="0"/>
                </a:lnTo>
                <a:lnTo>
                  <a:pt x="3452545" y="3444083"/>
                </a:lnTo>
                <a:lnTo>
                  <a:pt x="0" y="3444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523" y="0"/>
            <a:ext cx="15795777" cy="10287000"/>
          </a:xfrm>
          <a:custGeom>
            <a:avLst/>
            <a:gdLst/>
            <a:ahLst/>
            <a:cxnLst/>
            <a:rect r="r" b="b" t="t" l="l"/>
            <a:pathLst>
              <a:path h="10287000" w="15795777">
                <a:moveTo>
                  <a:pt x="0" y="0"/>
                </a:moveTo>
                <a:lnTo>
                  <a:pt x="15795777" y="0"/>
                </a:lnTo>
                <a:lnTo>
                  <a:pt x="15795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B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6299303" cy="9168359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64A3B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78815" r="0" b="-5822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2391641" y="-346177"/>
            <a:ext cx="5550182" cy="6242536"/>
          </a:xfrm>
          <a:custGeom>
            <a:avLst/>
            <a:gdLst/>
            <a:ahLst/>
            <a:cxnLst/>
            <a:rect r="r" b="b" t="t" l="l"/>
            <a:pathLst>
              <a:path h="6242536" w="5550182">
                <a:moveTo>
                  <a:pt x="0" y="0"/>
                </a:moveTo>
                <a:lnTo>
                  <a:pt x="5550182" y="0"/>
                </a:lnTo>
                <a:lnTo>
                  <a:pt x="5550182" y="6242536"/>
                </a:lnTo>
                <a:lnTo>
                  <a:pt x="0" y="624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11733" y="6897851"/>
            <a:ext cx="10667462" cy="2360449"/>
            <a:chOff x="0" y="0"/>
            <a:chExt cx="14223283" cy="31472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224"/>
              <a:ext cx="14223283" cy="2282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860"/>
                </a:lnSpc>
              </a:pPr>
              <a:r>
                <a:rPr lang="en-US" sz="11000">
                  <a:solidFill>
                    <a:srgbClr val="FFFFFF"/>
                  </a:solidFill>
                  <a:latin typeface="DM Sans Bold"/>
                </a:rPr>
                <a:t>Connectify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51610"/>
              <a:ext cx="1422328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DM Sans"/>
                </a:rPr>
                <a:t>LGP Challenge 2023 - SC11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3993628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330"/>
              </a:lnSpc>
            </a:pPr>
            <a:r>
              <a:rPr lang="en-US" sz="10275">
                <a:solidFill>
                  <a:srgbClr val="111B3D"/>
                </a:solidFill>
                <a:latin typeface="DM Sans Bold"/>
              </a:rPr>
              <a:t>Loss of 7.47 hours each week due to poor communication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4915719" y="6494046"/>
            <a:ext cx="3372281" cy="3792954"/>
          </a:xfrm>
          <a:custGeom>
            <a:avLst/>
            <a:gdLst/>
            <a:ahLst/>
            <a:cxnLst/>
            <a:rect r="r" b="b" t="t" l="l"/>
            <a:pathLst>
              <a:path h="3792954" w="3372281">
                <a:moveTo>
                  <a:pt x="0" y="0"/>
                </a:moveTo>
                <a:lnTo>
                  <a:pt x="3372281" y="0"/>
                </a:lnTo>
                <a:lnTo>
                  <a:pt x="3372281" y="3792954"/>
                </a:lnTo>
                <a:lnTo>
                  <a:pt x="0" y="379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03006"/>
            <a:ext cx="15573160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111B3D"/>
                </a:solidFill>
                <a:latin typeface="DM Sans"/>
              </a:rPr>
              <a:t>— State of Business Communication: The Backbone of Business Is Broken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889940" y="-316922"/>
            <a:ext cx="5081139" cy="5714982"/>
          </a:xfrm>
          <a:custGeom>
            <a:avLst/>
            <a:gdLst/>
            <a:ahLst/>
            <a:cxnLst/>
            <a:rect r="r" b="b" t="t" l="l"/>
            <a:pathLst>
              <a:path h="5714982" w="5081139">
                <a:moveTo>
                  <a:pt x="0" y="0"/>
                </a:moveTo>
                <a:lnTo>
                  <a:pt x="5081138" y="0"/>
                </a:lnTo>
                <a:lnTo>
                  <a:pt x="5081138" y="5714982"/>
                </a:lnTo>
                <a:lnTo>
                  <a:pt x="0" y="571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427" y="2106483"/>
            <a:ext cx="6816362" cy="6074034"/>
            <a:chOff x="0" y="0"/>
            <a:chExt cx="9088482" cy="80987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9"/>
              <a:ext cx="9088482" cy="589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60"/>
                </a:lnSpc>
                <a:spcBef>
                  <a:spcPct val="0"/>
                </a:spcBef>
              </a:pPr>
              <a:r>
                <a:rPr lang="en-US" sz="7300">
                  <a:solidFill>
                    <a:srgbClr val="111B3D"/>
                  </a:solidFill>
                  <a:latin typeface="DM Sans Bold"/>
                </a:rPr>
                <a:t>Only 32% of employees feel engaged at work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37526"/>
              <a:ext cx="9088482" cy="186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111B3D"/>
                  </a:solidFill>
                  <a:latin typeface="DM Sans"/>
                </a:rPr>
                <a:t>The term "employee engagement" describes a psychological commitment to one's work, team and organization.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0" y="7213238"/>
            <a:ext cx="2732854" cy="3073762"/>
          </a:xfrm>
          <a:custGeom>
            <a:avLst/>
            <a:gdLst/>
            <a:ahLst/>
            <a:cxnLst/>
            <a:rect r="r" b="b" t="t" l="l"/>
            <a:pathLst>
              <a:path h="3073762" w="2732854">
                <a:moveTo>
                  <a:pt x="2732854" y="0"/>
                </a:moveTo>
                <a:lnTo>
                  <a:pt x="0" y="0"/>
                </a:lnTo>
                <a:lnTo>
                  <a:pt x="0" y="3073762"/>
                </a:lnTo>
                <a:lnTo>
                  <a:pt x="2732854" y="3073762"/>
                </a:lnTo>
                <a:lnTo>
                  <a:pt x="27328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7558" y="3016995"/>
            <a:ext cx="8861742" cy="4128287"/>
          </a:xfrm>
          <a:custGeom>
            <a:avLst/>
            <a:gdLst/>
            <a:ahLst/>
            <a:cxnLst/>
            <a:rect r="r" b="b" t="t" l="l"/>
            <a:pathLst>
              <a:path h="4128287" w="8861742">
                <a:moveTo>
                  <a:pt x="0" y="0"/>
                </a:moveTo>
                <a:lnTo>
                  <a:pt x="8861742" y="0"/>
                </a:lnTo>
                <a:lnTo>
                  <a:pt x="8861742" y="4128287"/>
                </a:lnTo>
                <a:lnTo>
                  <a:pt x="0" y="4128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8288000" cy="5143500"/>
          </a:xfrm>
          <a:prstGeom prst="rect">
            <a:avLst/>
          </a:prstGeom>
          <a:solidFill>
            <a:srgbClr val="111B3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991149" y="626871"/>
            <a:ext cx="14103828" cy="9402552"/>
          </a:xfrm>
          <a:custGeom>
            <a:avLst/>
            <a:gdLst/>
            <a:ahLst/>
            <a:cxnLst/>
            <a:rect r="r" b="b" t="t" l="l"/>
            <a:pathLst>
              <a:path h="9402552" w="14103828">
                <a:moveTo>
                  <a:pt x="0" y="0"/>
                </a:moveTo>
                <a:lnTo>
                  <a:pt x="14103827" y="0"/>
                </a:lnTo>
                <a:lnTo>
                  <a:pt x="14103827" y="9402552"/>
                </a:lnTo>
                <a:lnTo>
                  <a:pt x="0" y="940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98750"/>
            <a:ext cx="895147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111B3D"/>
                </a:solidFill>
                <a:latin typeface="DM Sans Bold"/>
              </a:rPr>
              <a:t>OurLive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45505"/>
            <a:ext cx="8951471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7FDFD"/>
                </a:solidFill>
                <a:latin typeface="DM Sans"/>
              </a:rPr>
              <a:t>The ultimate choice for internal communication managers to guarantee an all-in-one platform that will allow them to create and manage content that will reach and motivate all members of the company, contributing to a better business culture and worker integration. </a:t>
            </a:r>
          </a:p>
          <a:p>
            <a:pPr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5086" y="2959191"/>
            <a:ext cx="4295313" cy="4254587"/>
          </a:xfrm>
          <a:custGeom>
            <a:avLst/>
            <a:gdLst/>
            <a:ahLst/>
            <a:cxnLst/>
            <a:rect r="r" b="b" t="t" l="l"/>
            <a:pathLst>
              <a:path h="4254587" w="4295313">
                <a:moveTo>
                  <a:pt x="0" y="0"/>
                </a:moveTo>
                <a:lnTo>
                  <a:pt x="4295313" y="0"/>
                </a:lnTo>
                <a:lnTo>
                  <a:pt x="4295313" y="4254587"/>
                </a:lnTo>
                <a:lnTo>
                  <a:pt x="0" y="425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290" t="-8314" r="-34424" b="-65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354" y="2959191"/>
            <a:ext cx="4615328" cy="4396556"/>
          </a:xfrm>
          <a:custGeom>
            <a:avLst/>
            <a:gdLst/>
            <a:ahLst/>
            <a:cxnLst/>
            <a:rect r="r" b="b" t="t" l="l"/>
            <a:pathLst>
              <a:path h="4396556" w="4615328">
                <a:moveTo>
                  <a:pt x="0" y="0"/>
                </a:moveTo>
                <a:lnTo>
                  <a:pt x="4615328" y="0"/>
                </a:lnTo>
                <a:lnTo>
                  <a:pt x="4615328" y="4396556"/>
                </a:lnTo>
                <a:lnTo>
                  <a:pt x="0" y="439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000" t="-1127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4442" y="3610344"/>
            <a:ext cx="4439116" cy="2952012"/>
          </a:xfrm>
          <a:custGeom>
            <a:avLst/>
            <a:gdLst/>
            <a:ahLst/>
            <a:cxnLst/>
            <a:rect r="r" b="b" t="t" l="l"/>
            <a:pathLst>
              <a:path h="2952012" w="4439116">
                <a:moveTo>
                  <a:pt x="0" y="0"/>
                </a:moveTo>
                <a:lnTo>
                  <a:pt x="4439116" y="0"/>
                </a:lnTo>
                <a:lnTo>
                  <a:pt x="4439116" y="2952012"/>
                </a:lnTo>
                <a:lnTo>
                  <a:pt x="0" y="2952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78261" y="1111341"/>
            <a:ext cx="858545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B3D"/>
                </a:solidFill>
                <a:latin typeface="DM Sans Bold"/>
              </a:rPr>
              <a:t>All-in-one product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831128" y="7411424"/>
            <a:ext cx="4428172" cy="1426303"/>
            <a:chOff x="0" y="0"/>
            <a:chExt cx="5904229" cy="19017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59042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11B3D"/>
                  </a:solidFill>
                  <a:latin typeface="DM Sans Bold"/>
                </a:rPr>
                <a:t>Automatic Messages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34632"/>
              <a:ext cx="5904229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11B3D"/>
                  </a:solidFill>
                  <a:latin typeface="DM Sans"/>
                </a:rPr>
                <a:t>Send automatic customizable messages to each employee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15158" y="7355747"/>
            <a:ext cx="3711660" cy="1845403"/>
            <a:chOff x="0" y="0"/>
            <a:chExt cx="4948880" cy="246053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94888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11B3D"/>
                  </a:solidFill>
                  <a:latin typeface="DM Sans Bold"/>
                </a:rPr>
                <a:t>WebTV Content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98132"/>
              <a:ext cx="494888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11B3D"/>
                  </a:solidFill>
                  <a:latin typeface="DM Sans"/>
                </a:rPr>
                <a:t>Create and display interesting content in the office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99188" y="7363799"/>
            <a:ext cx="3711660" cy="1473928"/>
            <a:chOff x="0" y="0"/>
            <a:chExt cx="4948880" cy="19652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94888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11B3D"/>
                  </a:solidFill>
                  <a:latin typeface="DM Sans Bold"/>
                </a:rPr>
                <a:t>Email Campaigns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98132"/>
              <a:ext cx="494888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11B3D"/>
                  </a:solidFill>
                  <a:latin typeface="DM Sans"/>
                </a:rPr>
                <a:t>Create and send visually pleasing email campaigns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7213238"/>
            <a:ext cx="2732854" cy="3073762"/>
          </a:xfrm>
          <a:custGeom>
            <a:avLst/>
            <a:gdLst/>
            <a:ahLst/>
            <a:cxnLst/>
            <a:rect r="r" b="b" t="t" l="l"/>
            <a:pathLst>
              <a:path h="3073762" w="2732854">
                <a:moveTo>
                  <a:pt x="2732854" y="0"/>
                </a:moveTo>
                <a:lnTo>
                  <a:pt x="0" y="0"/>
                </a:lnTo>
                <a:lnTo>
                  <a:pt x="0" y="3073762"/>
                </a:lnTo>
                <a:lnTo>
                  <a:pt x="2732854" y="3073762"/>
                </a:lnTo>
                <a:lnTo>
                  <a:pt x="27328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391641" y="-346177"/>
            <a:ext cx="5550182" cy="6242536"/>
          </a:xfrm>
          <a:custGeom>
            <a:avLst/>
            <a:gdLst/>
            <a:ahLst/>
            <a:cxnLst/>
            <a:rect r="r" b="b" t="t" l="l"/>
            <a:pathLst>
              <a:path h="6242536" w="5550182">
                <a:moveTo>
                  <a:pt x="0" y="0"/>
                </a:moveTo>
                <a:lnTo>
                  <a:pt x="5550182" y="0"/>
                </a:lnTo>
                <a:lnTo>
                  <a:pt x="5550182" y="6242536"/>
                </a:lnTo>
                <a:lnTo>
                  <a:pt x="0" y="624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685" t="3316" r="6983" b="0"/>
          <a:stretch>
            <a:fillRect/>
          </a:stretch>
        </p:blipFill>
        <p:spPr>
          <a:xfrm flipH="false" flipV="false" rot="0">
            <a:off x="1665147" y="472506"/>
            <a:ext cx="14829758" cy="9341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968282"/>
            <a:ext cx="18288000" cy="3318718"/>
          </a:xfrm>
          <a:prstGeom prst="rect">
            <a:avLst/>
          </a:prstGeom>
          <a:solidFill>
            <a:srgbClr val="111B3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15277" y="8028858"/>
            <a:ext cx="1329126" cy="1229442"/>
          </a:xfrm>
          <a:custGeom>
            <a:avLst/>
            <a:gdLst/>
            <a:ahLst/>
            <a:cxnLst/>
            <a:rect r="r" b="b" t="t" l="l"/>
            <a:pathLst>
              <a:path h="1229442" w="1329126">
                <a:moveTo>
                  <a:pt x="0" y="0"/>
                </a:moveTo>
                <a:lnTo>
                  <a:pt x="1329127" y="0"/>
                </a:lnTo>
                <a:lnTo>
                  <a:pt x="1329127" y="1229442"/>
                </a:lnTo>
                <a:lnTo>
                  <a:pt x="0" y="122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4466" y="7990382"/>
            <a:ext cx="1678257" cy="1181073"/>
          </a:xfrm>
          <a:custGeom>
            <a:avLst/>
            <a:gdLst/>
            <a:ahLst/>
            <a:cxnLst/>
            <a:rect r="r" b="b" t="t" l="l"/>
            <a:pathLst>
              <a:path h="1181073" w="1678257">
                <a:moveTo>
                  <a:pt x="0" y="0"/>
                </a:moveTo>
                <a:lnTo>
                  <a:pt x="1678257" y="0"/>
                </a:lnTo>
                <a:lnTo>
                  <a:pt x="1678257" y="1181073"/>
                </a:lnTo>
                <a:lnTo>
                  <a:pt x="0" y="1181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09238" y="7199456"/>
            <a:ext cx="4162456" cy="2856370"/>
          </a:xfrm>
          <a:custGeom>
            <a:avLst/>
            <a:gdLst/>
            <a:ahLst/>
            <a:cxnLst/>
            <a:rect r="r" b="b" t="t" l="l"/>
            <a:pathLst>
              <a:path h="2856370" w="4162456">
                <a:moveTo>
                  <a:pt x="0" y="0"/>
                </a:moveTo>
                <a:lnTo>
                  <a:pt x="4162456" y="0"/>
                </a:lnTo>
                <a:lnTo>
                  <a:pt x="4162456" y="2856370"/>
                </a:lnTo>
                <a:lnTo>
                  <a:pt x="0" y="2856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506" r="-50791" b="-562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7176" y="7903538"/>
            <a:ext cx="4165737" cy="1292102"/>
          </a:xfrm>
          <a:custGeom>
            <a:avLst/>
            <a:gdLst/>
            <a:ahLst/>
            <a:cxnLst/>
            <a:rect r="r" b="b" t="t" l="l"/>
            <a:pathLst>
              <a:path h="1292102" w="4165737">
                <a:moveTo>
                  <a:pt x="0" y="0"/>
                </a:moveTo>
                <a:lnTo>
                  <a:pt x="4165737" y="0"/>
                </a:lnTo>
                <a:lnTo>
                  <a:pt x="4165737" y="1292102"/>
                </a:lnTo>
                <a:lnTo>
                  <a:pt x="0" y="12921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5277" y="2731874"/>
            <a:ext cx="14857445" cy="222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2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The internal communication team considers they were given the necessary tools to raise employee’s overall engagement with the company.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1455A6FC4F1047A5275476D89B3CD7" ma:contentTypeVersion="13" ma:contentTypeDescription="Criar um novo documento." ma:contentTypeScope="" ma:versionID="1f4b1a9e99b1ade6a200e0edd6311008">
  <xsd:schema xmlns:xsd="http://www.w3.org/2001/XMLSchema" xmlns:xs="http://www.w3.org/2001/XMLSchema" xmlns:p="http://schemas.microsoft.com/office/2006/metadata/properties" xmlns:ns2="a1cf3f45-36bc-4fb7-a464-2ae845053d3b" xmlns:ns3="7a337d9d-6016-4613-8349-e2852bcca2a4" targetNamespace="http://schemas.microsoft.com/office/2006/metadata/properties" ma:root="true" ma:fieldsID="104e5109410f6146a2d347acbda7688e" ns2:_="" ns3:_="">
    <xsd:import namespace="a1cf3f45-36bc-4fb7-a464-2ae845053d3b"/>
    <xsd:import namespace="7a337d9d-6016-4613-8349-e2852bcca2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cf3f45-36bc-4fb7-a464-2ae845053d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dfcbdd99-737b-40f1-80c9-021e8a5a86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37d9d-6016-4613-8349-e2852bcca2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1cf3f45-36bc-4fb7-a464-2ae845053d3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C3C366-1554-448A-BBF3-45D7C6DC5916}"/>
</file>

<file path=customXml/itemProps2.xml><?xml version="1.0" encoding="utf-8"?>
<ds:datastoreItem xmlns:ds="http://schemas.openxmlformats.org/officeDocument/2006/customXml" ds:itemID="{C54AE1DF-11CC-42D8-B180-A093AF98F816}"/>
</file>

<file path=customXml/itemProps3.xml><?xml version="1.0" encoding="utf-8"?>
<ds:datastoreItem xmlns:ds="http://schemas.openxmlformats.org/officeDocument/2006/customXml" ds:itemID="{08C7D3AC-AF5C-45B7-B932-D738BE57667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Connectify</dc:title>
  <cp:revision>1</cp:revision>
  <dcterms:created xsi:type="dcterms:W3CDTF">2006-08-16T00:00:00Z</dcterms:created>
  <dcterms:modified xsi:type="dcterms:W3CDTF">2011-08-01T06:04:30Z</dcterms:modified>
  <dc:identifier>DAFkiGEF6-Y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0x010100651455A6FC4F1047A5275476D89B3CD7</vt:lpwstr>
  </property>
</Properties>
</file>